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7"/>
  </p:notesMasterIdLst>
  <p:sldIdLst>
    <p:sldId id="256" r:id="rId5"/>
    <p:sldId id="257" r:id="rId6"/>
  </p:sldIdLst>
  <p:sldSz cx="9144000" cy="5143500" type="screen16x9"/>
  <p:notesSz cx="6858000" cy="9144000"/>
  <p:embeddedFontLst>
    <p:embeddedFont>
      <p:font typeface="Open Sans" panose="020B0604020202020204" charset="0"/>
      <p:regular r:id="rId8"/>
      <p:bold r:id="rId9"/>
      <p:italic r:id="rId10"/>
      <p:boldItalic r:id="rId11"/>
    </p:embeddedFont>
    <p:embeddedFont>
      <p:font typeface="Open Sans SemiBold" panose="020B0604020202020204" charset="0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FB9C9-8DA6-8234-ECE1-80DA8ECD6207}" v="2" dt="2024-12-03T14:16:40.031"/>
    <p1510:client id="{D180E19F-FAB4-447C-B5C0-4F1CA91333B7}" v="1" dt="2024-12-03T14:18:27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ksandra Zlatilova" userId="c0ca3a5d-6b8f-4ed0-8a70-5ebf0c32c297" providerId="ADAL" clId="{D180E19F-FAB4-447C-B5C0-4F1CA91333B7}"/>
    <pc:docChg chg="custSel modSld">
      <pc:chgData name="Aleksandra Zlatilova" userId="c0ca3a5d-6b8f-4ed0-8a70-5ebf0c32c297" providerId="ADAL" clId="{D180E19F-FAB4-447C-B5C0-4F1CA91333B7}" dt="2024-12-03T14:18:27.558" v="0" actId="27636"/>
      <pc:docMkLst>
        <pc:docMk/>
      </pc:docMkLst>
      <pc:sldChg chg="modSp mod">
        <pc:chgData name="Aleksandra Zlatilova" userId="c0ca3a5d-6b8f-4ed0-8a70-5ebf0c32c297" providerId="ADAL" clId="{D180E19F-FAB4-447C-B5C0-4F1CA91333B7}" dt="2024-12-03T14:18:27.558" v="0" actId="27636"/>
        <pc:sldMkLst>
          <pc:docMk/>
          <pc:sldMk cId="1159551878" sldId="257"/>
        </pc:sldMkLst>
        <pc:spChg chg="mod">
          <ac:chgData name="Aleksandra Zlatilova" userId="c0ca3a5d-6b8f-4ed0-8a70-5ebf0c32c297" providerId="ADAL" clId="{D180E19F-FAB4-447C-B5C0-4F1CA91333B7}" dt="2024-12-03T14:18:27.558" v="0" actId="27636"/>
          <ac:spMkLst>
            <pc:docMk/>
            <pc:sldMk cId="1159551878" sldId="257"/>
            <ac:spMk id="2" creationId="{21E3143D-3D97-CA3C-9BB8-2EC051320557}"/>
          </ac:spMkLst>
        </pc:spChg>
      </pc:sldChg>
    </pc:docChg>
  </pc:docChgLst>
  <pc:docChgLst>
    <pc:chgData name="Jonathan Maron" userId="S::jmaron@kenes.com::13ab0a00-9c64-484c-86cc-1970cd367b30" providerId="AD" clId="Web-{6A6FB9C9-8DA6-8234-ECE1-80DA8ECD6207}"/>
    <pc:docChg chg="addSld modSld">
      <pc:chgData name="Jonathan Maron" userId="S::jmaron@kenes.com::13ab0a00-9c64-484c-86cc-1970cd367b30" providerId="AD" clId="Web-{6A6FB9C9-8DA6-8234-ECE1-80DA8ECD6207}" dt="2024-12-03T14:16:40.031" v="1"/>
      <pc:docMkLst>
        <pc:docMk/>
      </pc:docMkLst>
      <pc:sldChg chg="addSp modSp new mod modClrScheme chgLayout">
        <pc:chgData name="Jonathan Maron" userId="S::jmaron@kenes.com::13ab0a00-9c64-484c-86cc-1970cd367b30" providerId="AD" clId="Web-{6A6FB9C9-8DA6-8234-ECE1-80DA8ECD6207}" dt="2024-12-03T14:16:40.031" v="1"/>
        <pc:sldMkLst>
          <pc:docMk/>
          <pc:sldMk cId="1159551878" sldId="257"/>
        </pc:sldMkLst>
        <pc:spChg chg="mod ord">
          <ac:chgData name="Jonathan Maron" userId="S::jmaron@kenes.com::13ab0a00-9c64-484c-86cc-1970cd367b30" providerId="AD" clId="Web-{6A6FB9C9-8DA6-8234-ECE1-80DA8ECD6207}" dt="2024-12-03T14:16:40.031" v="1"/>
          <ac:spMkLst>
            <pc:docMk/>
            <pc:sldMk cId="1159551878" sldId="257"/>
            <ac:spMk id="2" creationId="{21E3143D-3D97-CA3C-9BB8-2EC051320557}"/>
          </ac:spMkLst>
        </pc:spChg>
        <pc:spChg chg="add mod ord">
          <ac:chgData name="Jonathan Maron" userId="S::jmaron@kenes.com::13ab0a00-9c64-484c-86cc-1970cd367b30" providerId="AD" clId="Web-{6A6FB9C9-8DA6-8234-ECE1-80DA8ECD6207}" dt="2024-12-03T14:16:40.031" v="1"/>
          <ac:spMkLst>
            <pc:docMk/>
            <pc:sldMk cId="1159551878" sldId="257"/>
            <ac:spMk id="3" creationId="{B2A4974E-89CD-5821-EAD2-7623D5FD2E6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1243175" y="981000"/>
            <a:ext cx="1972500" cy="450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B01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99025" y="2308850"/>
            <a:ext cx="39300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751600" y="4803200"/>
            <a:ext cx="2697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8751600" y="4803200"/>
            <a:ext cx="2697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299025" y="2308850"/>
            <a:ext cx="39300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311700" y="113550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83983"/>
              </a:buClr>
              <a:buSzPts val="2800"/>
              <a:buNone/>
              <a:defRPr>
                <a:solidFill>
                  <a:srgbClr val="88398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311700" y="807500"/>
            <a:ext cx="8520600" cy="37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751600" y="4803200"/>
            <a:ext cx="2697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113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813212"/>
            <a:ext cx="3999900" cy="3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813212"/>
            <a:ext cx="3999900" cy="3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751600" y="4803200"/>
            <a:ext cx="2697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11700" y="113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8751600" y="4803200"/>
            <a:ext cx="2697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751600" y="4803200"/>
            <a:ext cx="2697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751600" y="4803200"/>
            <a:ext cx="2697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751600" y="4803200"/>
            <a:ext cx="2697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751600" y="4803200"/>
            <a:ext cx="2697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1135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83983"/>
              </a:buClr>
              <a:buSzPts val="2800"/>
              <a:buFont typeface="Open Sans SemiBold"/>
              <a:buNone/>
              <a:defRPr sz="2800">
                <a:solidFill>
                  <a:srgbClr val="88398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807500"/>
            <a:ext cx="8520600" cy="3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51600" y="4803200"/>
            <a:ext cx="269700" cy="2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80000"/>
              </a:lnSpc>
              <a:buSzPts val="605"/>
              <a:buNone/>
              <a:defRPr sz="950">
                <a:solidFill>
                  <a:schemeClr val="dk2"/>
                </a:solidFill>
              </a:defRPr>
            </a:lvl1pPr>
            <a:lvl2pPr lvl="1" algn="r">
              <a:lnSpc>
                <a:spcPct val="80000"/>
              </a:lnSpc>
              <a:buSzPts val="605"/>
              <a:buNone/>
              <a:defRPr sz="950">
                <a:solidFill>
                  <a:schemeClr val="dk2"/>
                </a:solidFill>
              </a:defRPr>
            </a:lvl2pPr>
            <a:lvl3pPr lvl="2" algn="r">
              <a:lnSpc>
                <a:spcPct val="80000"/>
              </a:lnSpc>
              <a:buSzPts val="605"/>
              <a:buNone/>
              <a:defRPr sz="950">
                <a:solidFill>
                  <a:schemeClr val="dk2"/>
                </a:solidFill>
              </a:defRPr>
            </a:lvl3pPr>
            <a:lvl4pPr lvl="3" algn="r">
              <a:lnSpc>
                <a:spcPct val="80000"/>
              </a:lnSpc>
              <a:buSzPts val="605"/>
              <a:buNone/>
              <a:defRPr sz="950">
                <a:solidFill>
                  <a:schemeClr val="dk2"/>
                </a:solidFill>
              </a:defRPr>
            </a:lvl4pPr>
            <a:lvl5pPr lvl="4" algn="r">
              <a:lnSpc>
                <a:spcPct val="80000"/>
              </a:lnSpc>
              <a:buSzPts val="605"/>
              <a:buNone/>
              <a:defRPr sz="950">
                <a:solidFill>
                  <a:schemeClr val="dk2"/>
                </a:solidFill>
              </a:defRPr>
            </a:lvl5pPr>
            <a:lvl6pPr lvl="5" algn="r">
              <a:lnSpc>
                <a:spcPct val="80000"/>
              </a:lnSpc>
              <a:buSzPts val="605"/>
              <a:buNone/>
              <a:defRPr sz="950">
                <a:solidFill>
                  <a:schemeClr val="dk2"/>
                </a:solidFill>
              </a:defRPr>
            </a:lvl6pPr>
            <a:lvl7pPr lvl="6" algn="r">
              <a:lnSpc>
                <a:spcPct val="80000"/>
              </a:lnSpc>
              <a:buSzPts val="605"/>
              <a:buNone/>
              <a:defRPr sz="950">
                <a:solidFill>
                  <a:schemeClr val="dk2"/>
                </a:solidFill>
              </a:defRPr>
            </a:lvl7pPr>
            <a:lvl8pPr lvl="7" algn="r">
              <a:lnSpc>
                <a:spcPct val="80000"/>
              </a:lnSpc>
              <a:buSzPts val="605"/>
              <a:buNone/>
              <a:defRPr sz="950">
                <a:solidFill>
                  <a:schemeClr val="dk2"/>
                </a:solidFill>
              </a:defRPr>
            </a:lvl8pPr>
            <a:lvl9pPr lvl="8" algn="r">
              <a:lnSpc>
                <a:spcPct val="80000"/>
              </a:lnSpc>
              <a:buSzPts val="605"/>
              <a:buNone/>
              <a:defRPr sz="95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/>
          <p:nvPr/>
        </p:nvSpPr>
        <p:spPr>
          <a:xfrm rot="5400000">
            <a:off x="1254725" y="992550"/>
            <a:ext cx="1972500" cy="44817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B01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" name="Google Shape;53;p13"/>
          <p:cNvSpPr txBox="1">
            <a:spLocks noGrp="1"/>
          </p:cNvSpPr>
          <p:nvPr>
            <p:ph type="ctrTitle"/>
          </p:nvPr>
        </p:nvSpPr>
        <p:spPr>
          <a:xfrm>
            <a:off x="299025" y="2308850"/>
            <a:ext cx="39300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3143D-3D97-CA3C-9BB8-2EC051320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4974E-89CD-5821-EAD2-7623D5FD2E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5187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f41fa17a-99c4-4c5f-bcb4-a52bd907e64f" xsi:nil="true"/>
    <Number xmlns="f41fa17a-99c4-4c5f-bcb4-a52bd907e64f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2" ma:contentTypeDescription="Create a new document." ma:contentTypeScope="" ma:versionID="0f2e4dc4833b85b0e4dcf48732165127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9d02df8429b63164f71ef0f48df28581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8" nillable="true" ma:displayName="Image" ma:format="Thumbnail" ma:internalName="Image">
      <xsd:simpleType>
        <xsd:restriction base="dms:Unknown"/>
      </xsd:simpleType>
    </xsd:element>
    <xsd:element name="Number" ma:index="29" nillable="true" ma:displayName="Number" ma:format="Dropdown" ma:internalName="Numb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AEF3BD-056D-46B6-B01E-D8ED633342D0}">
  <ds:schemaRefs>
    <ds:schemaRef ds:uri="eb3f7de7-c935-4ca6-a12c-1f73773710ec"/>
    <ds:schemaRef ds:uri="f41fa17a-99c4-4c5f-bcb4-a52bd907e64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E48C9CF-5883-43FB-8D95-C49D0FE93D93}">
  <ds:schemaRefs>
    <ds:schemaRef ds:uri="eb3f7de7-c935-4ca6-a12c-1f73773710ec"/>
    <ds:schemaRef ds:uri="f41fa17a-99c4-4c5f-bcb4-a52bd907e64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95806A2-A48F-4F0B-9C23-DB46F044B5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2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2024-12-03T14:19:08Z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  <property fmtid="{D5CDD505-2E9C-101B-9397-08002B2CF9AE}" pid="3" name="MediaServiceImageTags">
    <vt:lpwstr/>
  </property>
</Properties>
</file>