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6"/>
  </p:notesMasterIdLst>
  <p:sldIdLst>
    <p:sldId id="257" r:id="rId5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7"/>
      <p:bold r:id="rId8"/>
      <p:italic r:id="rId9"/>
      <p:boldItalic r:id="rId10"/>
    </p:embeddedFont>
    <p:embeddedFont>
      <p:font typeface="Open Sans SemiBold" panose="020B0706030804020204" pitchFamily="34" charset="0"/>
      <p:bold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24D36A-0AEB-4297-A351-C7F24B34FE18}" v="3" dt="2025-07-06T09:37:53.939"/>
    <p1510:client id="{BF1040D4-C3A8-418F-8FCB-754D83F9FC48}" v="1" dt="2025-07-06T09:33:36.4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deya Cohen" userId="2702f009-7c27-47e4-9ca2-5146ab02fb01" providerId="ADAL" clId="{B024D36A-0AEB-4297-A351-C7F24B34FE18}"/>
    <pc:docChg chg="custSel delSld modSld">
      <pc:chgData name="Odeya Cohen" userId="2702f009-7c27-47e4-9ca2-5146ab02fb01" providerId="ADAL" clId="{B024D36A-0AEB-4297-A351-C7F24B34FE18}" dt="2025-07-06T09:37:59.917" v="5" actId="2696"/>
      <pc:docMkLst>
        <pc:docMk/>
      </pc:docMkLst>
      <pc:sldChg chg="del">
        <pc:chgData name="Odeya Cohen" userId="2702f009-7c27-47e4-9ca2-5146ab02fb01" providerId="ADAL" clId="{B024D36A-0AEB-4297-A351-C7F24B34FE18}" dt="2025-07-06T09:37:59.917" v="5" actId="2696"/>
        <pc:sldMkLst>
          <pc:docMk/>
          <pc:sldMk cId="0" sldId="256"/>
        </pc:sldMkLst>
      </pc:sldChg>
      <pc:sldChg chg="addSp delSp modSp mod">
        <pc:chgData name="Odeya Cohen" userId="2702f009-7c27-47e4-9ca2-5146ab02fb01" providerId="ADAL" clId="{B024D36A-0AEB-4297-A351-C7F24B34FE18}" dt="2025-07-06T09:37:53.939" v="4"/>
        <pc:sldMkLst>
          <pc:docMk/>
          <pc:sldMk cId="1159551878" sldId="257"/>
        </pc:sldMkLst>
        <pc:spChg chg="del">
          <ac:chgData name="Odeya Cohen" userId="2702f009-7c27-47e4-9ca2-5146ab02fb01" providerId="ADAL" clId="{B024D36A-0AEB-4297-A351-C7F24B34FE18}" dt="2025-07-06T09:37:39.804" v="1" actId="478"/>
          <ac:spMkLst>
            <pc:docMk/>
            <pc:sldMk cId="1159551878" sldId="257"/>
            <ac:spMk id="2" creationId="{21E3143D-3D97-CA3C-9BB8-2EC051320557}"/>
          </ac:spMkLst>
        </pc:spChg>
        <pc:spChg chg="del mod">
          <ac:chgData name="Odeya Cohen" userId="2702f009-7c27-47e4-9ca2-5146ab02fb01" providerId="ADAL" clId="{B024D36A-0AEB-4297-A351-C7F24B34FE18}" dt="2025-07-06T09:37:41.264" v="2" actId="478"/>
          <ac:spMkLst>
            <pc:docMk/>
            <pc:sldMk cId="1159551878" sldId="257"/>
            <ac:spMk id="3" creationId="{B2A4974E-89CD-5821-EAD2-7623D5FD2E6B}"/>
          </ac:spMkLst>
        </pc:spChg>
        <pc:graphicFrameChg chg="add">
          <ac:chgData name="Odeya Cohen" userId="2702f009-7c27-47e4-9ca2-5146ab02fb01" providerId="ADAL" clId="{B024D36A-0AEB-4297-A351-C7F24B34FE18}" dt="2025-07-06T09:37:42.499" v="3"/>
          <ac:graphicFrameMkLst>
            <pc:docMk/>
            <pc:sldMk cId="1159551878" sldId="257"/>
            <ac:graphicFrameMk id="4" creationId="{863461F7-0751-1242-8F65-5DAF1369F292}"/>
          </ac:graphicFrameMkLst>
        </pc:graphicFrameChg>
        <pc:graphicFrameChg chg="add mod">
          <ac:chgData name="Odeya Cohen" userId="2702f009-7c27-47e4-9ca2-5146ab02fb01" providerId="ADAL" clId="{B024D36A-0AEB-4297-A351-C7F24B34FE18}" dt="2025-07-06T09:37:53.939" v="4"/>
          <ac:graphicFrameMkLst>
            <pc:docMk/>
            <pc:sldMk cId="1159551878" sldId="257"/>
            <ac:graphicFrameMk id="5" creationId="{566C7C7E-73B9-5FF8-6A24-E0C93F9ED42A}"/>
          </ac:graphicFrameMkLst>
        </pc:graphicFrameChg>
        <pc:graphicFrameChg chg="add mod">
          <ac:chgData name="Odeya Cohen" userId="2702f009-7c27-47e4-9ca2-5146ab02fb01" providerId="ADAL" clId="{B024D36A-0AEB-4297-A351-C7F24B34FE18}" dt="2025-07-06T09:37:53.939" v="4"/>
          <ac:graphicFrameMkLst>
            <pc:docMk/>
            <pc:sldMk cId="1159551878" sldId="257"/>
            <ac:graphicFrameMk id="6" creationId="{A1D488FF-7F5E-9052-4957-CE091F1C062E}"/>
          </ac:graphicFrameMkLst>
        </pc:graphicFrameChg>
      </pc:sldChg>
      <pc:sldMasterChg chg="delSldLayout">
        <pc:chgData name="Odeya Cohen" userId="2702f009-7c27-47e4-9ca2-5146ab02fb01" providerId="ADAL" clId="{B024D36A-0AEB-4297-A351-C7F24B34FE18}" dt="2025-07-06T09:37:59.917" v="5" actId="2696"/>
        <pc:sldMasterMkLst>
          <pc:docMk/>
          <pc:sldMasterMk cId="0" sldId="2147483659"/>
        </pc:sldMasterMkLst>
        <pc:sldLayoutChg chg="del">
          <pc:chgData name="Odeya Cohen" userId="2702f009-7c27-47e4-9ca2-5146ab02fb01" providerId="ADAL" clId="{B024D36A-0AEB-4297-A351-C7F24B34FE18}" dt="2025-07-06T09:37:59.917" v="5" actId="2696"/>
          <pc:sldLayoutMkLst>
            <pc:docMk/>
            <pc:sldMasterMk cId="0" sldId="2147483659"/>
            <pc:sldLayoutMk cId="0" sldId="214748364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1243175" y="981000"/>
            <a:ext cx="1972500" cy="450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B01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99025" y="2308850"/>
            <a:ext cx="39300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  <a:defRPr sz="25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  <a:defRPr sz="25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  <a:defRPr sz="25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  <a:defRPr sz="25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  <a:defRPr sz="25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  <a:defRPr sz="25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  <a:defRPr sz="25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  <a:defRPr sz="25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 SemiBold"/>
              <a:buNone/>
              <a:defRPr sz="25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8751600" y="4803200"/>
            <a:ext cx="269700" cy="2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311700" y="113550"/>
            <a:ext cx="85206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83983"/>
              </a:buClr>
              <a:buSzPts val="2800"/>
              <a:buNone/>
              <a:defRPr>
                <a:solidFill>
                  <a:srgbClr val="88398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311700" y="807500"/>
            <a:ext cx="8520600" cy="37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751600" y="4803200"/>
            <a:ext cx="269700" cy="2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311700" y="113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813212"/>
            <a:ext cx="3999900" cy="3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813212"/>
            <a:ext cx="3999900" cy="3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751600" y="4803200"/>
            <a:ext cx="269700" cy="2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311700" y="113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8751600" y="4803200"/>
            <a:ext cx="269700" cy="2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751600" y="4803200"/>
            <a:ext cx="269700" cy="2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8751600" y="4803200"/>
            <a:ext cx="269700" cy="2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751600" y="4803200"/>
            <a:ext cx="269700" cy="2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751600" y="4803200"/>
            <a:ext cx="269700" cy="2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751600" y="4803200"/>
            <a:ext cx="269700" cy="2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1135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83983"/>
              </a:buClr>
              <a:buSzPts val="2800"/>
              <a:buFont typeface="Open Sans SemiBold"/>
              <a:buNone/>
              <a:defRPr sz="2800">
                <a:solidFill>
                  <a:srgbClr val="88398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807500"/>
            <a:ext cx="8520600" cy="37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51600" y="4803200"/>
            <a:ext cx="269700" cy="2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80000"/>
              </a:lnSpc>
              <a:buSzPts val="605"/>
              <a:buNone/>
              <a:defRPr sz="950">
                <a:solidFill>
                  <a:schemeClr val="dk2"/>
                </a:solidFill>
              </a:defRPr>
            </a:lvl1pPr>
            <a:lvl2pPr lvl="1" algn="r">
              <a:lnSpc>
                <a:spcPct val="80000"/>
              </a:lnSpc>
              <a:buSzPts val="605"/>
              <a:buNone/>
              <a:defRPr sz="950">
                <a:solidFill>
                  <a:schemeClr val="dk2"/>
                </a:solidFill>
              </a:defRPr>
            </a:lvl2pPr>
            <a:lvl3pPr lvl="2" algn="r">
              <a:lnSpc>
                <a:spcPct val="80000"/>
              </a:lnSpc>
              <a:buSzPts val="605"/>
              <a:buNone/>
              <a:defRPr sz="950">
                <a:solidFill>
                  <a:schemeClr val="dk2"/>
                </a:solidFill>
              </a:defRPr>
            </a:lvl3pPr>
            <a:lvl4pPr lvl="3" algn="r">
              <a:lnSpc>
                <a:spcPct val="80000"/>
              </a:lnSpc>
              <a:buSzPts val="605"/>
              <a:buNone/>
              <a:defRPr sz="950">
                <a:solidFill>
                  <a:schemeClr val="dk2"/>
                </a:solidFill>
              </a:defRPr>
            </a:lvl4pPr>
            <a:lvl5pPr lvl="4" algn="r">
              <a:lnSpc>
                <a:spcPct val="80000"/>
              </a:lnSpc>
              <a:buSzPts val="605"/>
              <a:buNone/>
              <a:defRPr sz="950">
                <a:solidFill>
                  <a:schemeClr val="dk2"/>
                </a:solidFill>
              </a:defRPr>
            </a:lvl5pPr>
            <a:lvl6pPr lvl="5" algn="r">
              <a:lnSpc>
                <a:spcPct val="80000"/>
              </a:lnSpc>
              <a:buSzPts val="605"/>
              <a:buNone/>
              <a:defRPr sz="950">
                <a:solidFill>
                  <a:schemeClr val="dk2"/>
                </a:solidFill>
              </a:defRPr>
            </a:lvl6pPr>
            <a:lvl7pPr lvl="6" algn="r">
              <a:lnSpc>
                <a:spcPct val="80000"/>
              </a:lnSpc>
              <a:buSzPts val="605"/>
              <a:buNone/>
              <a:defRPr sz="950">
                <a:solidFill>
                  <a:schemeClr val="dk2"/>
                </a:solidFill>
              </a:defRPr>
            </a:lvl7pPr>
            <a:lvl8pPr lvl="7" algn="r">
              <a:lnSpc>
                <a:spcPct val="80000"/>
              </a:lnSpc>
              <a:buSzPts val="605"/>
              <a:buNone/>
              <a:defRPr sz="950">
                <a:solidFill>
                  <a:schemeClr val="dk2"/>
                </a:solidFill>
              </a:defRPr>
            </a:lvl8pPr>
            <a:lvl9pPr lvl="8" algn="r">
              <a:lnSpc>
                <a:spcPct val="80000"/>
              </a:lnSpc>
              <a:buSzPts val="605"/>
              <a:buNone/>
              <a:defRPr sz="95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66C7C7E-73B9-5FF8-6A24-E0C93F9ED42A}"/>
              </a:ext>
            </a:extLst>
          </p:cNvPr>
          <p:cNvGraphicFramePr>
            <a:graphicFrameLocks noGrp="1"/>
          </p:cNvGraphicFramePr>
          <p:nvPr/>
        </p:nvGraphicFramePr>
        <p:xfrm>
          <a:off x="49946" y="141587"/>
          <a:ext cx="3865345" cy="7335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525">
                  <a:extLst>
                    <a:ext uri="{9D8B030D-6E8A-4147-A177-3AD203B41FA5}">
                      <a16:colId xmlns:a16="http://schemas.microsoft.com/office/drawing/2014/main" val="699165290"/>
                    </a:ext>
                  </a:extLst>
                </a:gridCol>
                <a:gridCol w="3373820">
                  <a:extLst>
                    <a:ext uri="{9D8B030D-6E8A-4147-A177-3AD203B41FA5}">
                      <a16:colId xmlns:a16="http://schemas.microsoft.com/office/drawing/2014/main" val="3880967065"/>
                    </a:ext>
                  </a:extLst>
                </a:gridCol>
              </a:tblGrid>
              <a:tr h="362661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No, Nothing to disclose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341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Yes, please specify disclosures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011309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A1D488FF-7F5E-9052-4957-CE091F1C06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7840359"/>
              </p:ext>
            </p:extLst>
          </p:nvPr>
        </p:nvGraphicFramePr>
        <p:xfrm>
          <a:off x="49946" y="1163563"/>
          <a:ext cx="9044108" cy="33223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20100">
                  <a:extLst>
                    <a:ext uri="{9D8B030D-6E8A-4147-A177-3AD203B41FA5}">
                      <a16:colId xmlns:a16="http://schemas.microsoft.com/office/drawing/2014/main" val="1498014076"/>
                    </a:ext>
                  </a:extLst>
                </a:gridCol>
                <a:gridCol w="969527">
                  <a:extLst>
                    <a:ext uri="{9D8B030D-6E8A-4147-A177-3AD203B41FA5}">
                      <a16:colId xmlns:a16="http://schemas.microsoft.com/office/drawing/2014/main" val="1580979595"/>
                    </a:ext>
                  </a:extLst>
                </a:gridCol>
                <a:gridCol w="983556">
                  <a:extLst>
                    <a:ext uri="{9D8B030D-6E8A-4147-A177-3AD203B41FA5}">
                      <a16:colId xmlns:a16="http://schemas.microsoft.com/office/drawing/2014/main" val="16973428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047377509"/>
                    </a:ext>
                  </a:extLst>
                </a:gridCol>
                <a:gridCol w="937452">
                  <a:extLst>
                    <a:ext uri="{9D8B030D-6E8A-4147-A177-3AD203B41FA5}">
                      <a16:colId xmlns:a16="http://schemas.microsoft.com/office/drawing/2014/main" val="3861692266"/>
                    </a:ext>
                  </a:extLst>
                </a:gridCol>
                <a:gridCol w="829876">
                  <a:extLst>
                    <a:ext uri="{9D8B030D-6E8A-4147-A177-3AD203B41FA5}">
                      <a16:colId xmlns:a16="http://schemas.microsoft.com/office/drawing/2014/main" val="3157765081"/>
                    </a:ext>
                  </a:extLst>
                </a:gridCol>
                <a:gridCol w="1091133">
                  <a:extLst>
                    <a:ext uri="{9D8B030D-6E8A-4147-A177-3AD203B41FA5}">
                      <a16:colId xmlns:a16="http://schemas.microsoft.com/office/drawing/2014/main" val="352030142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344001177"/>
                    </a:ext>
                  </a:extLst>
                </a:gridCol>
                <a:gridCol w="883664">
                  <a:extLst>
                    <a:ext uri="{9D8B030D-6E8A-4147-A177-3AD203B41FA5}">
                      <a16:colId xmlns:a16="http://schemas.microsoft.com/office/drawing/2014/main" val="1717252553"/>
                    </a:ext>
                  </a:extLst>
                </a:gridCol>
              </a:tblGrid>
              <a:tr h="813433">
                <a:tc>
                  <a:txBody>
                    <a:bodyPr/>
                    <a:lstStyle/>
                    <a:p>
                      <a:r>
                        <a:rPr lang="en-US" sz="1400" dirty="0"/>
                        <a:t>Company /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Honoraria / Expense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Consulting / Advisory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Funded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Royalties / Patent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Stock 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Ownership / Equity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Employee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Other (Please specify)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400589"/>
                  </a:ext>
                </a:extLst>
              </a:tr>
              <a:tr h="6704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Example: company </a:t>
                      </a:r>
                      <a:r>
                        <a:rPr lang="en-US" sz="1400" dirty="0" err="1"/>
                        <a:t>xyz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08409"/>
                  </a:ext>
                </a:extLst>
              </a:tr>
              <a:tr h="25141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637093"/>
                  </a:ext>
                </a:extLst>
              </a:tr>
              <a:tr h="25141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712012"/>
                  </a:ext>
                </a:extLst>
              </a:tr>
              <a:tr h="251415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867952"/>
                  </a:ext>
                </a:extLst>
              </a:tr>
              <a:tr h="251415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141636"/>
                  </a:ext>
                </a:extLst>
              </a:tr>
              <a:tr h="251415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446465"/>
                  </a:ext>
                </a:extLst>
              </a:tr>
              <a:tr h="25141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461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55187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0F629AE1B547AC41BE47553E2D205509" ma:contentTypeVersion="11" ma:contentTypeDescription="" ma:contentTypeScope="" ma:versionID="747d0127dfe9683d2e44c4066934fdd6">
  <xsd:schema xmlns:xsd="http://www.w3.org/2001/XMLSchema" xmlns:xs="http://www.w3.org/2001/XMLSchema" xmlns:p="http://schemas.microsoft.com/office/2006/metadata/properties" xmlns:ns2="eb3f7de7-c935-4ca6-a12c-1f73773710ec" xmlns:ns3="4c44d916-5fe5-4449-8ac4-5e2ec32e5ac5" targetNamespace="http://schemas.microsoft.com/office/2006/metadata/properties" ma:root="true" ma:fieldsID="91d3bbde62a9b7b010b3e6988628972e" ns2:_="" ns3:_="">
    <xsd:import namespace="eb3f7de7-c935-4ca6-a12c-1f73773710ec"/>
    <xsd:import namespace="4c44d916-5fe5-4449-8ac4-5e2ec32e5ac5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4d916-5fe5-4449-8ac4-5e2ec32e5a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3f7de7-c935-4ca6-a12c-1f73773710ec" xsi:nil="true"/>
    <lcf76f155ced4ddcb4097134ff3c332f xmlns="4c44d916-5fe5-4449-8ac4-5e2ec32e5ac5">
      <Terms xmlns="http://schemas.microsoft.com/office/infopath/2007/PartnerControls"/>
    </lcf76f155ced4ddcb4097134ff3c332f>
    <FolderID xmlns="eb3f7de7-c935-4ca6-a12c-1f73773710ec" xsi:nil="true"/>
    <KenesDocumentTypeId xmlns="eb3f7de7-c935-4ca6-a12c-1f73773710ec" xsi:nil="true"/>
    <Confidential1 xmlns="eb3f7de7-c935-4ca6-a12c-1f73773710ec">false</Confidential1>
    <Final xmlns="eb3f7de7-c935-4ca6-a12c-1f73773710ec">false</Final>
  </documentManagement>
</p:properties>
</file>

<file path=customXml/itemProps1.xml><?xml version="1.0" encoding="utf-8"?>
<ds:datastoreItem xmlns:ds="http://schemas.openxmlformats.org/officeDocument/2006/customXml" ds:itemID="{AE11AE88-E0B6-4064-A720-18C10702C8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3f7de7-c935-4ca6-a12c-1f73773710ec"/>
    <ds:schemaRef ds:uri="4c44d916-5fe5-4449-8ac4-5e2ec32e5a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5806A2-A48F-4F0B-9C23-DB46F044B5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AEF3BD-056D-46B6-B01E-D8ED633342D0}">
  <ds:schemaRefs>
    <ds:schemaRef ds:uri="http://purl.org/dc/terms/"/>
    <ds:schemaRef ds:uri="http://purl.org/dc/dcmitype/"/>
    <ds:schemaRef ds:uri="http://schemas.microsoft.com/office/infopath/2007/PartnerControls"/>
    <ds:schemaRef ds:uri="eb3f7de7-c935-4ca6-a12c-1f73773710ec"/>
    <ds:schemaRef ds:uri="http://schemas.microsoft.com/office/2006/documentManagement/types"/>
    <ds:schemaRef ds:uri="http://purl.org/dc/elements/1.1/"/>
    <ds:schemaRef ds:uri="4c44d916-5fe5-4449-8ac4-5e2ec32e5ac5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On-screen Show (16:9)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Open Sans SemiBold</vt:lpstr>
      <vt:lpstr>Arial</vt:lpstr>
      <vt:lpstr>Open Sans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Odeya Cohen</dc:creator>
  <cp:lastModifiedBy>Odeya Cohen</cp:lastModifiedBy>
  <cp:revision>2</cp:revision>
  <dcterms:modified xsi:type="dcterms:W3CDTF">2025-07-06T09:38:03Z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0x01010037EA2DD516505C4D92B92F8677CFB685000F629AE1B547AC41BE47553E2D205509</vt:lpwstr>
  </property>
  <property fmtid="{D5CDD505-2E9C-101B-9397-08002B2CF9AE}" pid="3" name="MediaServiceImageTags">
    <vt:lpwstr/>
  </property>
</Properties>
</file>