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6"/>
  </p:notesMasterIdLst>
  <p:sldIdLst>
    <p:sldId id="257" r:id="rId5"/>
  </p:sldIdLst>
  <p:sldSz cx="32399288" cy="432006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37" autoAdjust="0"/>
  </p:normalViewPr>
  <p:slideViewPr>
    <p:cSldViewPr snapToGrid="0">
      <p:cViewPr varScale="1">
        <p:scale>
          <a:sx n="17" d="100"/>
          <a:sy n="17" d="100"/>
        </p:scale>
        <p:origin x="240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50927C-D8C7-441B-840E-D121296EBD85}" type="datetimeFigureOut">
              <a:rPr lang="en-US" smtClean="0"/>
              <a:t>7/28/2025</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D9D7DC-ED27-42F2-B641-4D88AB6695D8}" type="slidenum">
              <a:rPr lang="en-US" smtClean="0"/>
              <a:t>‹#›</a:t>
            </a:fld>
            <a:endParaRPr lang="en-US"/>
          </a:p>
        </p:txBody>
      </p:sp>
    </p:spTree>
    <p:extLst>
      <p:ext uri="{BB962C8B-B14F-4D97-AF65-F5344CB8AC3E}">
        <p14:creationId xmlns:p14="http://schemas.microsoft.com/office/powerpoint/2010/main" val="9874634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29947" y="7070108"/>
            <a:ext cx="27539395" cy="15040222"/>
          </a:xfrm>
        </p:spPr>
        <p:txBody>
          <a:bodyPr anchor="b"/>
          <a:lstStyle>
            <a:lvl1pPr algn="ctr">
              <a:defRPr sz="21259"/>
            </a:lvl1pPr>
          </a:lstStyle>
          <a:p>
            <a:r>
              <a:rPr lang="en-US"/>
              <a:t>Click to edit Master title style</a:t>
            </a:r>
            <a:endParaRPr lang="en-US" dirty="0"/>
          </a:p>
        </p:txBody>
      </p:sp>
      <p:sp>
        <p:nvSpPr>
          <p:cNvPr id="3" name="Subtitle 2"/>
          <p:cNvSpPr>
            <a:spLocks noGrp="1"/>
          </p:cNvSpPr>
          <p:nvPr>
            <p:ph type="subTitle" idx="1"/>
          </p:nvPr>
        </p:nvSpPr>
        <p:spPr>
          <a:xfrm>
            <a:off x="4049911" y="22690338"/>
            <a:ext cx="24299466" cy="10430151"/>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1CEB424-FA4E-4A7A-ABB0-921540848193}" type="datetime1">
              <a:rPr lang="en-GB" smtClean="0"/>
              <a:t>28/07/2025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1391148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163046-1ECE-4EA2-9F7A-293C47ADE12B}" type="datetime1">
              <a:rPr lang="en-GB" smtClean="0"/>
              <a:t>28/07/2025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1386785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2" y="2300034"/>
            <a:ext cx="6986096" cy="366105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27453" y="2300034"/>
            <a:ext cx="20553298" cy="366105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D11C2C-0B1E-4BB8-81A1-0E3BFBF90E2B}" type="datetime1">
              <a:rPr lang="en-GB" smtClean="0"/>
              <a:t>28/07/2025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536160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46A83A-F708-4DA5-95CD-0AC32EF8B52D}" type="datetime1">
              <a:rPr lang="en-GB" smtClean="0"/>
              <a:t>28/07/2025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2647290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10578" y="10770172"/>
            <a:ext cx="27944386" cy="17970262"/>
          </a:xfrm>
        </p:spPr>
        <p:txBody>
          <a:bodyPr anchor="b"/>
          <a:lstStyle>
            <a:lvl1pPr>
              <a:defRPr sz="21259"/>
            </a:lvl1pPr>
          </a:lstStyle>
          <a:p>
            <a:r>
              <a:rPr lang="en-US"/>
              <a:t>Click to edit Master title style</a:t>
            </a:r>
            <a:endParaRPr lang="en-US" dirty="0"/>
          </a:p>
        </p:txBody>
      </p:sp>
      <p:sp>
        <p:nvSpPr>
          <p:cNvPr id="3" name="Text Placeholder 2"/>
          <p:cNvSpPr>
            <a:spLocks noGrp="1"/>
          </p:cNvSpPr>
          <p:nvPr>
            <p:ph type="body" idx="1"/>
          </p:nvPr>
        </p:nvSpPr>
        <p:spPr>
          <a:xfrm>
            <a:off x="2210578" y="28910440"/>
            <a:ext cx="27944386" cy="9450136"/>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77F70E-08E8-41AD-AD1B-9660C67DB84B}" type="datetime1">
              <a:rPr lang="en-GB" smtClean="0"/>
              <a:t>28/07/2025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393600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27451" y="11500170"/>
            <a:ext cx="13769697" cy="27410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402140" y="11500170"/>
            <a:ext cx="13769697" cy="27410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549BF00-C6AC-49D9-8FE9-2A58AF9B9F0D}" type="datetime1">
              <a:rPr lang="en-GB" smtClean="0"/>
              <a:t>28/07/2025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460435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300044"/>
            <a:ext cx="27944386" cy="835012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31675" y="10590160"/>
            <a:ext cx="13706415"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4" name="Content Placeholder 3"/>
          <p:cNvSpPr>
            <a:spLocks noGrp="1"/>
          </p:cNvSpPr>
          <p:nvPr>
            <p:ph sz="half" idx="2"/>
          </p:nvPr>
        </p:nvSpPr>
        <p:spPr>
          <a:xfrm>
            <a:off x="2231675" y="15780233"/>
            <a:ext cx="13706415" cy="232103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402142" y="10590160"/>
            <a:ext cx="13773917"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6" name="Content Placeholder 5"/>
          <p:cNvSpPr>
            <a:spLocks noGrp="1"/>
          </p:cNvSpPr>
          <p:nvPr>
            <p:ph sz="quarter" idx="4"/>
          </p:nvPr>
        </p:nvSpPr>
        <p:spPr>
          <a:xfrm>
            <a:off x="16402142" y="15780233"/>
            <a:ext cx="13773917" cy="232103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5CAF6D4-0175-46DC-BC0B-55751DB3DBF4}" type="datetime1">
              <a:rPr lang="en-GB" smtClean="0"/>
              <a:t>28/07/2025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2061207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BFD682F-B3AA-45CB-A0A2-A009EAEA9F7A}" type="datetime1">
              <a:rPr lang="en-GB" smtClean="0"/>
              <a:t>28/07/2025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4236447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A31609-71E3-4A8E-B643-AC7CF3B07162}" type="datetime1">
              <a:rPr lang="en-GB" smtClean="0"/>
              <a:t>28/07/2025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2398565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en-US"/>
              <a:t>Click to edit Master title style</a:t>
            </a:r>
            <a:endParaRPr lang="en-US" dirty="0"/>
          </a:p>
        </p:txBody>
      </p:sp>
      <p:sp>
        <p:nvSpPr>
          <p:cNvPr id="3" name="Content Placeholder 2"/>
          <p:cNvSpPr>
            <a:spLocks noGrp="1"/>
          </p:cNvSpPr>
          <p:nvPr>
            <p:ph idx="1"/>
          </p:nvPr>
        </p:nvSpPr>
        <p:spPr>
          <a:xfrm>
            <a:off x="13773917" y="6220102"/>
            <a:ext cx="16402140" cy="30700453"/>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02F1C951-44D4-4338-87CC-F8AA72FE90C9}" type="datetime1">
              <a:rPr lang="en-GB" smtClean="0"/>
              <a:t>28/07/2025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444006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73917" y="6220102"/>
            <a:ext cx="16402140" cy="30700453"/>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en-US"/>
              <a:t>Click icon to add picture</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79EDA63B-73F5-40D2-BD9A-EDD8FB622747}" type="datetime1">
              <a:rPr lang="en-GB" smtClean="0"/>
              <a:t>28/07/2025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904023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1" y="2300044"/>
            <a:ext cx="27944386" cy="835012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27451" y="11500170"/>
            <a:ext cx="27944386" cy="274104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27451" y="40040601"/>
            <a:ext cx="7289840" cy="2300034"/>
          </a:xfrm>
          <a:prstGeom prst="rect">
            <a:avLst/>
          </a:prstGeom>
        </p:spPr>
        <p:txBody>
          <a:bodyPr vert="horz" lIns="91440" tIns="45720" rIns="91440" bIns="45720" rtlCol="0" anchor="ctr"/>
          <a:lstStyle>
            <a:lvl1pPr algn="l">
              <a:defRPr sz="4252">
                <a:solidFill>
                  <a:schemeClr val="tx1">
                    <a:tint val="75000"/>
                  </a:schemeClr>
                </a:solidFill>
              </a:defRPr>
            </a:lvl1pPr>
          </a:lstStyle>
          <a:p>
            <a:fld id="{52092765-12C7-419C-9422-5F3257C8FC7C}" type="datetime1">
              <a:rPr lang="en-GB" smtClean="0"/>
              <a:t>28/07/2025</a:t>
            </a:fld>
            <a:endParaRPr lang="en-GB"/>
          </a:p>
        </p:txBody>
      </p:sp>
      <p:sp>
        <p:nvSpPr>
          <p:cNvPr id="5" name="Footer Placeholder 4"/>
          <p:cNvSpPr>
            <a:spLocks noGrp="1"/>
          </p:cNvSpPr>
          <p:nvPr>
            <p:ph type="ftr" sz="quarter" idx="3"/>
          </p:nvPr>
        </p:nvSpPr>
        <p:spPr>
          <a:xfrm>
            <a:off x="10732264" y="40040601"/>
            <a:ext cx="10934760" cy="2300034"/>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22881997" y="40040601"/>
            <a:ext cx="7289840" cy="2300034"/>
          </a:xfrm>
          <a:prstGeom prst="rect">
            <a:avLst/>
          </a:prstGeom>
        </p:spPr>
        <p:txBody>
          <a:bodyPr vert="horz" lIns="91440" tIns="45720" rIns="91440" bIns="45720" rtlCol="0" anchor="ctr"/>
          <a:lstStyle>
            <a:lvl1pPr algn="r">
              <a:defRPr sz="4252">
                <a:solidFill>
                  <a:schemeClr val="tx1">
                    <a:tint val="75000"/>
                  </a:schemeClr>
                </a:solidFill>
              </a:defRPr>
            </a:lvl1pPr>
          </a:lstStyle>
          <a:p>
            <a:fld id="{305993E6-FFA7-429C-8B36-9C1CEDE512E0}" type="slidenum">
              <a:rPr lang="en-GB" smtClean="0"/>
              <a:t>‹#›</a:t>
            </a:fld>
            <a:endParaRPr lang="en-GB"/>
          </a:p>
        </p:txBody>
      </p:sp>
    </p:spTree>
    <p:extLst>
      <p:ext uri="{BB962C8B-B14F-4D97-AF65-F5344CB8AC3E}">
        <p14:creationId xmlns:p14="http://schemas.microsoft.com/office/powerpoint/2010/main" val="5563042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CB92924-F1BE-EE6B-CF76-22642CDCD619}"/>
              </a:ext>
            </a:extLst>
          </p:cNvPr>
          <p:cNvPicPr>
            <a:picLocks noChangeAspect="1"/>
          </p:cNvPicPr>
          <p:nvPr/>
        </p:nvPicPr>
        <p:blipFill>
          <a:blip r:embed="rId2"/>
          <a:stretch>
            <a:fillRect/>
          </a:stretch>
        </p:blipFill>
        <p:spPr>
          <a:xfrm>
            <a:off x="257174" y="0"/>
            <a:ext cx="31884938" cy="43130267"/>
          </a:xfrm>
          <a:prstGeom prst="rect">
            <a:avLst/>
          </a:prstGeom>
        </p:spPr>
      </p:pic>
      <p:sp>
        <p:nvSpPr>
          <p:cNvPr id="5" name="Rectangle 2">
            <a:extLst>
              <a:ext uri="{FF2B5EF4-FFF2-40B4-BE49-F238E27FC236}">
                <a16:creationId xmlns:a16="http://schemas.microsoft.com/office/drawing/2014/main" id="{E40FBAA8-796E-F31D-E564-92957C6BAB08}"/>
              </a:ext>
            </a:extLst>
          </p:cNvPr>
          <p:cNvSpPr txBox="1"/>
          <p:nvPr/>
        </p:nvSpPr>
        <p:spPr>
          <a:xfrm>
            <a:off x="1661406" y="41914427"/>
            <a:ext cx="6933986" cy="437236"/>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gn="l">
              <a:lnSpc>
                <a:spcPct val="110000"/>
              </a:lnSpc>
              <a:defRPr sz="1600" b="1">
                <a:latin typeface="Arial"/>
                <a:ea typeface="Arial"/>
                <a:cs typeface="Arial"/>
                <a:sym typeface="Arial"/>
              </a:defRPr>
            </a:lvl1pPr>
          </a:lstStyle>
          <a:p>
            <a:r>
              <a:rPr sz="2800" dirty="0"/>
              <a:t>This could be a place for your sources.</a:t>
            </a:r>
          </a:p>
        </p:txBody>
      </p:sp>
      <p:sp>
        <p:nvSpPr>
          <p:cNvPr id="8" name="Rectangle 4">
            <a:extLst>
              <a:ext uri="{FF2B5EF4-FFF2-40B4-BE49-F238E27FC236}">
                <a16:creationId xmlns:a16="http://schemas.microsoft.com/office/drawing/2014/main" id="{BEA0544D-9921-9844-1ADA-00D0DC36E6D0}"/>
              </a:ext>
            </a:extLst>
          </p:cNvPr>
          <p:cNvSpPr txBox="1"/>
          <p:nvPr/>
        </p:nvSpPr>
        <p:spPr>
          <a:xfrm>
            <a:off x="11281395" y="41923950"/>
            <a:ext cx="11358502" cy="430887"/>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gn="r">
              <a:defRPr sz="1200">
                <a:latin typeface="Arial"/>
                <a:ea typeface="Arial"/>
                <a:cs typeface="Arial"/>
                <a:sym typeface="Arial"/>
              </a:defRPr>
            </a:lvl1pPr>
          </a:lstStyle>
          <a:p>
            <a:pPr algn="ctr"/>
            <a:r>
              <a:rPr sz="2800" dirty="0"/>
              <a:t>Copyright © 20</a:t>
            </a:r>
            <a:r>
              <a:rPr lang="en-US" sz="2800" dirty="0"/>
              <a:t>22</a:t>
            </a:r>
            <a:r>
              <a:rPr sz="2800" dirty="0"/>
              <a:t> Author Names and Contact Details</a:t>
            </a:r>
          </a:p>
        </p:txBody>
      </p:sp>
      <p:sp>
        <p:nvSpPr>
          <p:cNvPr id="9" name="Rectangle 5">
            <a:extLst>
              <a:ext uri="{FF2B5EF4-FFF2-40B4-BE49-F238E27FC236}">
                <a16:creationId xmlns:a16="http://schemas.microsoft.com/office/drawing/2014/main" id="{4267B781-77EC-FD08-0201-61FE4198F357}"/>
              </a:ext>
            </a:extLst>
          </p:cNvPr>
          <p:cNvSpPr txBox="1"/>
          <p:nvPr/>
        </p:nvSpPr>
        <p:spPr>
          <a:xfrm>
            <a:off x="1661404" y="4743843"/>
            <a:ext cx="17717978" cy="677108"/>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gn="l">
              <a:defRPr sz="2400">
                <a:latin typeface="Arial"/>
                <a:ea typeface="Arial"/>
                <a:cs typeface="Arial"/>
                <a:sym typeface="Arial"/>
              </a:defRPr>
            </a:lvl1pPr>
          </a:lstStyle>
          <a:p>
            <a:r>
              <a:rPr sz="4400" dirty="0"/>
              <a:t>This could be your sub-line – Authors, Co-Authors, Institution, etc. </a:t>
            </a:r>
          </a:p>
        </p:txBody>
      </p:sp>
      <p:sp>
        <p:nvSpPr>
          <p:cNvPr id="10" name="Rectangle 6">
            <a:extLst>
              <a:ext uri="{FF2B5EF4-FFF2-40B4-BE49-F238E27FC236}">
                <a16:creationId xmlns:a16="http://schemas.microsoft.com/office/drawing/2014/main" id="{4328FBD7-3629-9C95-2210-501E1CD80401}"/>
              </a:ext>
            </a:extLst>
          </p:cNvPr>
          <p:cNvSpPr txBox="1"/>
          <p:nvPr/>
        </p:nvSpPr>
        <p:spPr>
          <a:xfrm>
            <a:off x="1661404" y="6343048"/>
            <a:ext cx="13440944" cy="12320745"/>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lvl1pPr algn="just">
              <a:lnSpc>
                <a:spcPct val="140000"/>
              </a:lnSpc>
              <a:defRPr sz="1600">
                <a:latin typeface="Arial"/>
                <a:ea typeface="Arial"/>
                <a:cs typeface="Arial"/>
                <a:sym typeface="Arial"/>
              </a:defRPr>
            </a:lvl1pPr>
          </a:lstStyle>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endParaRPr lang="de-DE" sz="3600" dirty="0"/>
          </a:p>
        </p:txBody>
      </p:sp>
      <p:sp>
        <p:nvSpPr>
          <p:cNvPr id="11" name="Rectangle 7">
            <a:extLst>
              <a:ext uri="{FF2B5EF4-FFF2-40B4-BE49-F238E27FC236}">
                <a16:creationId xmlns:a16="http://schemas.microsoft.com/office/drawing/2014/main" id="{03EC4B14-B228-347C-2077-33BE531ED1BE}"/>
              </a:ext>
            </a:extLst>
          </p:cNvPr>
          <p:cNvSpPr txBox="1"/>
          <p:nvPr/>
        </p:nvSpPr>
        <p:spPr>
          <a:xfrm>
            <a:off x="1661404" y="3503574"/>
            <a:ext cx="12093353" cy="923330"/>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gn="l">
              <a:defRPr sz="3200" b="1">
                <a:latin typeface="Arial"/>
                <a:ea typeface="Arial"/>
                <a:cs typeface="Arial"/>
                <a:sym typeface="Arial"/>
              </a:defRPr>
            </a:lvl1pPr>
          </a:lstStyle>
          <a:p>
            <a:r>
              <a:rPr lang="de-DE" sz="6000" dirty="0"/>
              <a:t>This </a:t>
            </a:r>
            <a:r>
              <a:rPr lang="de-DE" sz="6000" dirty="0" err="1"/>
              <a:t>could</a:t>
            </a:r>
            <a:r>
              <a:rPr lang="de-DE" sz="6000" dirty="0"/>
              <a:t> </a:t>
            </a:r>
            <a:r>
              <a:rPr lang="de-DE" sz="6000" dirty="0" err="1"/>
              <a:t>be</a:t>
            </a:r>
            <a:r>
              <a:rPr lang="de-DE" sz="6000" dirty="0"/>
              <a:t> </a:t>
            </a:r>
            <a:r>
              <a:rPr lang="de-DE" sz="6000" dirty="0" err="1"/>
              <a:t>the</a:t>
            </a:r>
            <a:r>
              <a:rPr lang="de-DE" sz="6000" dirty="0"/>
              <a:t> p</a:t>
            </a:r>
            <a:r>
              <a:rPr sz="6000" dirty="0" err="1"/>
              <a:t>oster</a:t>
            </a:r>
            <a:r>
              <a:rPr sz="6000" dirty="0"/>
              <a:t> title</a:t>
            </a:r>
          </a:p>
        </p:txBody>
      </p:sp>
      <p:sp>
        <p:nvSpPr>
          <p:cNvPr id="13" name="Rectangle 8">
            <a:extLst>
              <a:ext uri="{FF2B5EF4-FFF2-40B4-BE49-F238E27FC236}">
                <a16:creationId xmlns:a16="http://schemas.microsoft.com/office/drawing/2014/main" id="{22266800-1F38-F112-D92E-58FDE76093F0}"/>
              </a:ext>
            </a:extLst>
          </p:cNvPr>
          <p:cNvSpPr txBox="1"/>
          <p:nvPr/>
        </p:nvSpPr>
        <p:spPr>
          <a:xfrm>
            <a:off x="16960647" y="15433666"/>
            <a:ext cx="13777237" cy="17749924"/>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lvl1pPr algn="just">
              <a:lnSpc>
                <a:spcPct val="140000"/>
              </a:lnSpc>
              <a:defRPr sz="1600">
                <a:latin typeface="Arial"/>
                <a:ea typeface="Arial"/>
                <a:cs typeface="Arial"/>
                <a:sym typeface="Arial"/>
              </a:defRPr>
            </a:lvl1pPr>
          </a:lstStyle>
          <a:p>
            <a:pPr algn="just"/>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a:t>
            </a:r>
            <a:r>
              <a:rPr lang="en-US" sz="3600" dirty="0" err="1"/>
              <a:t>here.Text</a:t>
            </a:r>
            <a:r>
              <a:rPr lang="en-US" sz="3600" dirty="0"/>
              <a:t> could go here. Text could go here. Text could go here. Text could go here. Text could go here. Text could go here. Text could go here. Text could go here. Text could go here. Text could go here. Text could go here. Text could go here. Text could go here. Text could go here.</a:t>
            </a:r>
          </a:p>
          <a:p>
            <a:endParaRPr lang="de-DE" sz="3600" dirty="0"/>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endParaRPr lang="de-DE" sz="3600" dirty="0"/>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4" name="Rectangle">
            <a:extLst>
              <a:ext uri="{FF2B5EF4-FFF2-40B4-BE49-F238E27FC236}">
                <a16:creationId xmlns:a16="http://schemas.microsoft.com/office/drawing/2014/main" id="{03B6B864-5015-368C-18FD-14F440EA868C}"/>
              </a:ext>
            </a:extLst>
          </p:cNvPr>
          <p:cNvSpPr/>
          <p:nvPr/>
        </p:nvSpPr>
        <p:spPr>
          <a:xfrm>
            <a:off x="1661405" y="34369807"/>
            <a:ext cx="29076479" cy="4994742"/>
          </a:xfrm>
          <a:prstGeom prst="rect">
            <a:avLst/>
          </a:prstGeom>
          <a:solidFill>
            <a:schemeClr val="accent3">
              <a:lumOff val="44000"/>
            </a:schemeClr>
          </a:solidFill>
          <a:ln w="25400">
            <a:solidFill>
              <a:schemeClr val="accent1"/>
            </a:solidFill>
          </a:ln>
        </p:spPr>
        <p:txBody>
          <a:bodyPr lIns="45730" rIns="45730"/>
          <a:lstStyle/>
          <a:p>
            <a:pPr algn="ctr"/>
            <a:endParaRPr sz="8402"/>
          </a:p>
        </p:txBody>
      </p:sp>
      <p:sp>
        <p:nvSpPr>
          <p:cNvPr id="15" name="Rectangle 3">
            <a:extLst>
              <a:ext uri="{FF2B5EF4-FFF2-40B4-BE49-F238E27FC236}">
                <a16:creationId xmlns:a16="http://schemas.microsoft.com/office/drawing/2014/main" id="{2B7C198A-E5A5-BF83-7D77-EE17E04310E9}"/>
              </a:ext>
            </a:extLst>
          </p:cNvPr>
          <p:cNvSpPr txBox="1"/>
          <p:nvPr/>
        </p:nvSpPr>
        <p:spPr>
          <a:xfrm>
            <a:off x="1661404" y="18800317"/>
            <a:ext cx="13440945" cy="749501"/>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nSpc>
                <a:spcPct val="110000"/>
              </a:lnSpc>
              <a:defRPr sz="2400" b="1">
                <a:latin typeface="Arial"/>
                <a:ea typeface="Arial"/>
                <a:cs typeface="Arial"/>
                <a:sym typeface="Arial"/>
              </a:defRPr>
            </a:lvl1pPr>
          </a:lstStyle>
          <a:p>
            <a:pPr algn="ctr"/>
            <a:r>
              <a:rPr sz="4800" dirty="0"/>
              <a:t>This could be a place for your charts</a:t>
            </a:r>
          </a:p>
        </p:txBody>
      </p:sp>
      <p:sp>
        <p:nvSpPr>
          <p:cNvPr id="16" name="Rectangle 6">
            <a:extLst>
              <a:ext uri="{FF2B5EF4-FFF2-40B4-BE49-F238E27FC236}">
                <a16:creationId xmlns:a16="http://schemas.microsoft.com/office/drawing/2014/main" id="{C18A62EB-7BB7-C34A-7BBF-C0111B52D82E}"/>
              </a:ext>
            </a:extLst>
          </p:cNvPr>
          <p:cNvSpPr txBox="1"/>
          <p:nvPr/>
        </p:nvSpPr>
        <p:spPr>
          <a:xfrm>
            <a:off x="1661405" y="21367221"/>
            <a:ext cx="13440944" cy="11545148"/>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lvl1pPr algn="just">
              <a:lnSpc>
                <a:spcPct val="140000"/>
              </a:lnSpc>
              <a:defRPr sz="1600">
                <a:latin typeface="Arial"/>
                <a:ea typeface="Arial"/>
                <a:cs typeface="Arial"/>
                <a:sym typeface="Arial"/>
              </a:defRPr>
            </a:lvl1pPr>
          </a:lstStyle>
          <a:p>
            <a:pPr algn="just"/>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a:t>
            </a:r>
            <a:r>
              <a:rPr lang="en-US" sz="3600" dirty="0" err="1"/>
              <a:t>here.Text</a:t>
            </a:r>
            <a:r>
              <a:rPr lang="en-US" sz="3600" dirty="0"/>
              <a:t> could go here. Text could go here. Text could go here. Text could go here. Text could go here. Text could go here. Text could go here. Text could go here. Text could go here. Text could go here. Text could go here. Text could go here. Text could go here. Text could go here.</a:t>
            </a:r>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7" name="Rectangle 3">
            <a:extLst>
              <a:ext uri="{FF2B5EF4-FFF2-40B4-BE49-F238E27FC236}">
                <a16:creationId xmlns:a16="http://schemas.microsoft.com/office/drawing/2014/main" id="{15BB3BD7-8F05-045C-9687-C05B61E2D448}"/>
              </a:ext>
            </a:extLst>
          </p:cNvPr>
          <p:cNvSpPr txBox="1"/>
          <p:nvPr/>
        </p:nvSpPr>
        <p:spPr>
          <a:xfrm>
            <a:off x="9158223" y="36742241"/>
            <a:ext cx="14082841" cy="624595"/>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nSpc>
                <a:spcPct val="110000"/>
              </a:lnSpc>
              <a:defRPr sz="2400" b="1">
                <a:latin typeface="Arial"/>
                <a:ea typeface="Arial"/>
                <a:cs typeface="Arial"/>
                <a:sym typeface="Arial"/>
              </a:defRPr>
            </a:lvl1pPr>
          </a:lstStyle>
          <a:p>
            <a:pPr algn="ctr"/>
            <a:r>
              <a:rPr sz="4000" dirty="0"/>
              <a:t>This could be a place for your table.</a:t>
            </a:r>
          </a:p>
        </p:txBody>
      </p:sp>
      <p:sp>
        <p:nvSpPr>
          <p:cNvPr id="18" name="Rectangle 3">
            <a:extLst>
              <a:ext uri="{FF2B5EF4-FFF2-40B4-BE49-F238E27FC236}">
                <a16:creationId xmlns:a16="http://schemas.microsoft.com/office/drawing/2014/main" id="{0D431622-6FE3-2D4D-E863-AE6AE5173827}"/>
              </a:ext>
            </a:extLst>
          </p:cNvPr>
          <p:cNvSpPr txBox="1"/>
          <p:nvPr/>
        </p:nvSpPr>
        <p:spPr>
          <a:xfrm>
            <a:off x="16960646" y="12399728"/>
            <a:ext cx="13777237" cy="749501"/>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nSpc>
                <a:spcPct val="110000"/>
              </a:lnSpc>
              <a:defRPr sz="2400" b="1">
                <a:latin typeface="Arial"/>
                <a:ea typeface="Arial"/>
                <a:cs typeface="Arial"/>
                <a:sym typeface="Arial"/>
              </a:defRPr>
            </a:lvl1pPr>
          </a:lstStyle>
          <a:p>
            <a:pPr algn="ctr"/>
            <a:r>
              <a:rPr sz="4800" dirty="0"/>
              <a:t>This could be a place for your </a:t>
            </a:r>
            <a:r>
              <a:rPr lang="en-US" sz="4800" dirty="0"/>
              <a:t>p</a:t>
            </a:r>
            <a:r>
              <a:rPr lang="de-DE" sz="4800" dirty="0" err="1"/>
              <a:t>ictures</a:t>
            </a:r>
            <a:endParaRPr sz="4800" dirty="0"/>
          </a:p>
        </p:txBody>
      </p:sp>
      <p:sp>
        <p:nvSpPr>
          <p:cNvPr id="19" name="Rectangle 8">
            <a:extLst>
              <a:ext uri="{FF2B5EF4-FFF2-40B4-BE49-F238E27FC236}">
                <a16:creationId xmlns:a16="http://schemas.microsoft.com/office/drawing/2014/main" id="{9374C43C-B9E6-F3CC-53DA-CF91995681E4}"/>
              </a:ext>
            </a:extLst>
          </p:cNvPr>
          <p:cNvSpPr txBox="1"/>
          <p:nvPr/>
        </p:nvSpPr>
        <p:spPr>
          <a:xfrm>
            <a:off x="16960646" y="5550516"/>
            <a:ext cx="13777237" cy="4564776"/>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lvl1pPr algn="just">
              <a:lnSpc>
                <a:spcPct val="140000"/>
              </a:lnSpc>
              <a:defRPr sz="1600">
                <a:latin typeface="Arial"/>
                <a:ea typeface="Arial"/>
                <a:cs typeface="Arial"/>
                <a:sym typeface="Arial"/>
              </a:defRPr>
            </a:lvl1pPr>
          </a:lstStyle>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Tree>
    <p:extLst>
      <p:ext uri="{BB962C8B-B14F-4D97-AF65-F5344CB8AC3E}">
        <p14:creationId xmlns:p14="http://schemas.microsoft.com/office/powerpoint/2010/main" val="267305877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FolderID xmlns="eb3f7de7-c935-4ca6-a12c-1f73773710ec" xsi:nil="true"/>
    <KenesDocumentTypeId xmlns="eb3f7de7-c935-4ca6-a12c-1f73773710ec" xsi:nil="true"/>
    <Confidential1 xmlns="eb3f7de7-c935-4ca6-a12c-1f73773710ec">false</Confidential1>
    <Final xmlns="eb3f7de7-c935-4ca6-a12c-1f73773710ec">false</Final>
    <TaxCatchAll xmlns="eb3f7de7-c935-4ca6-a12c-1f73773710ec" xsi:nil="true"/>
    <lcf76f155ced4ddcb4097134ff3c332f xmlns="4c44d916-5fe5-4449-8ac4-5e2ec32e5ac5">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Kenes Document" ma:contentTypeID="0x01010037EA2DD516505C4D92B92F8677CFB685000F629AE1B547AC41BE47553E2D205509" ma:contentTypeVersion="11" ma:contentTypeDescription="" ma:contentTypeScope="" ma:versionID="747d0127dfe9683d2e44c4066934fdd6">
  <xsd:schema xmlns:xsd="http://www.w3.org/2001/XMLSchema" xmlns:xs="http://www.w3.org/2001/XMLSchema" xmlns:p="http://schemas.microsoft.com/office/2006/metadata/properties" xmlns:ns2="eb3f7de7-c935-4ca6-a12c-1f73773710ec" xmlns:ns3="4c44d916-5fe5-4449-8ac4-5e2ec32e5ac5" targetNamespace="http://schemas.microsoft.com/office/2006/metadata/properties" ma:root="true" ma:fieldsID="91d3bbde62a9b7b010b3e6988628972e" ns2:_="" ns3:_="">
    <xsd:import namespace="eb3f7de7-c935-4ca6-a12c-1f73773710ec"/>
    <xsd:import namespace="4c44d916-5fe5-4449-8ac4-5e2ec32e5ac5"/>
    <xsd:element name="properties">
      <xsd:complexType>
        <xsd:sequence>
          <xsd:element name="documentManagement">
            <xsd:complexType>
              <xsd:all>
                <xsd:element ref="ns2:FolderID" minOccurs="0"/>
                <xsd:element ref="ns2:KenesDocumentTypeId" minOccurs="0"/>
                <xsd:element ref="ns2:Confidential1" minOccurs="0"/>
                <xsd:element ref="ns2:Final" minOccurs="0"/>
                <xsd:element ref="ns2:SharedWithUsers" minOccurs="0"/>
                <xsd:element ref="ns2:SharedWithDetails" minOccurs="0"/>
                <xsd:element ref="ns3:MediaServiceMetadata" minOccurs="0"/>
                <xsd:element ref="ns3:MediaServiceFastMetadata" minOccurs="0"/>
                <xsd:element ref="ns3:MediaServiceSearchProperties" minOccurs="0"/>
                <xsd:element ref="ns3:MediaServiceObjectDetectorVersions" minOccurs="0"/>
                <xsd:element ref="ns3:lcf76f155ced4ddcb4097134ff3c332f" minOccurs="0"/>
                <xsd:element ref="ns2:TaxCatchAll" minOccurs="0"/>
                <xsd:element ref="ns3:MediaServiceDateTaken"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3f7de7-c935-4ca6-a12c-1f73773710ec" elementFormDefault="qualified">
    <xsd:import namespace="http://schemas.microsoft.com/office/2006/documentManagement/types"/>
    <xsd:import namespace="http://schemas.microsoft.com/office/infopath/2007/PartnerControls"/>
    <xsd:element name="FolderID" ma:index="2" nillable="true" ma:displayName="FolderID" ma:list="{62b5239b-3564-444d-88a9-03f6d13d411f}" ma:internalName="FolderID" ma:showField="Title" ma:web="eb3f7de7-c935-4ca6-a12c-1f73773710ec">
      <xsd:simpleType>
        <xsd:restriction base="dms:Lookup"/>
      </xsd:simpleType>
    </xsd:element>
    <xsd:element name="KenesDocumentTypeId" ma:index="3" nillable="true" ma:displayName="KenesDocumentTypeId" ma:list="{5ca2ab15-5c4e-45db-95e6-5cb4dd45d1b1}" ma:internalName="KenesDocumentTypeId" ma:showField="Title" ma:web="eb3f7de7-c935-4ca6-a12c-1f73773710ec">
      <xsd:simpleType>
        <xsd:restriction base="dms:Lookup"/>
      </xsd:simpleType>
    </xsd:element>
    <xsd:element name="Confidential1" ma:index="4" nillable="true" ma:displayName="Confidential" ma:default="0" ma:internalName="Confidential1">
      <xsd:simpleType>
        <xsd:restriction base="dms:Boolean"/>
      </xsd:simpleType>
    </xsd:element>
    <xsd:element name="Final" ma:index="5" nillable="true" ma:displayName="Final" ma:default="0" ma:internalName="Final">
      <xsd:simpleType>
        <xsd:restriction base="dms:Boolean"/>
      </xsd:simpleType>
    </xsd:element>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element name="TaxCatchAll" ma:index="20" nillable="true" ma:displayName="Taxonomy Catch All Column" ma:hidden="true" ma:list="{7eb20398-0988-4e55-b57f-05d62d7b8281}" ma:internalName="TaxCatchAll" ma:showField="CatchAllData" ma:web="eb3f7de7-c935-4ca6-a12c-1f73773710e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4c44d916-5fe5-4449-8ac4-5e2ec32e5ac5"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SearchProperties" ma:index="16" nillable="true" ma:displayName="MediaServiceSearchProperties" ma:hidden="true" ma:internalName="MediaServiceSearchProperties" ma:readOnly="true">
      <xsd:simpleType>
        <xsd:restriction base="dms:Note"/>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720c72ca-3d5e-4053-bfc4-d5117e56c934" ma:termSetId="09814cd3-568e-fe90-9814-8d621ff8fb84" ma:anchorId="fba54fb3-c3e1-fe81-a776-ca4b69148c4d" ma:open="true" ma:isKeyword="false">
      <xsd:complexType>
        <xsd:sequence>
          <xsd:element ref="pc:Terms" minOccurs="0" maxOccurs="1"/>
        </xsd:sequence>
      </xsd:complexType>
    </xsd:element>
    <xsd:element name="MediaServiceDateTaken" ma:index="21" nillable="true" ma:displayName="MediaServiceDateTaken" ma:hidden="true" ma:indexed="true" ma:internalName="MediaServiceDateTaken" ma:readOnly="true">
      <xsd:simpleType>
        <xsd:restriction base="dms:Text"/>
      </xsd:simpleType>
    </xsd:element>
    <xsd:element name="MediaServiceOCR" ma:index="22" nillable="true" ma:displayName="Extracted Text" ma:internalName="MediaServiceOCR" ma:readOnly="true">
      <xsd:simpleType>
        <xsd:restriction base="dms:Note">
          <xsd:maxLength value="255"/>
        </xsd:restriction>
      </xsd:simpleType>
    </xsd:element>
    <xsd:element name="MediaServiceGenerationTime" ma:index="23" nillable="true" ma:displayName="MediaServiceGenerationTime" ma:hidden="true" ma:internalName="MediaServiceGenerationTime" ma:readOnly="true">
      <xsd:simpleType>
        <xsd:restriction base="dms:Text"/>
      </xsd:simpleType>
    </xsd:element>
    <xsd:element name="MediaServiceEventHashCode" ma:index="24"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927E5B3-2645-4745-9906-B34170908F25}">
  <ds:schemaRefs>
    <ds:schemaRef ds:uri="http://schemas.microsoft.com/sharepoint/v3/contenttype/forms"/>
  </ds:schemaRefs>
</ds:datastoreItem>
</file>

<file path=customXml/itemProps2.xml><?xml version="1.0" encoding="utf-8"?>
<ds:datastoreItem xmlns:ds="http://schemas.openxmlformats.org/officeDocument/2006/customXml" ds:itemID="{396A0AA6-2BD7-4DBE-AC42-B003EBA5D58F}">
  <ds:schemaRefs>
    <ds:schemaRef ds:uri="http://purl.org/dc/terms/"/>
    <ds:schemaRef ds:uri="http://schemas.microsoft.com/office/2006/metadata/properties"/>
    <ds:schemaRef ds:uri="http://schemas.microsoft.com/office/2006/documentManagement/types"/>
    <ds:schemaRef ds:uri="http://schemas.microsoft.com/office/infopath/2007/PartnerControls"/>
    <ds:schemaRef ds:uri="http://www.w3.org/XML/1998/namespace"/>
    <ds:schemaRef ds:uri="eb3f7de7-c935-4ca6-a12c-1f73773710ec"/>
    <ds:schemaRef ds:uri="http://purl.org/dc/elements/1.1/"/>
    <ds:schemaRef ds:uri="http://schemas.openxmlformats.org/package/2006/metadata/core-properties"/>
    <ds:schemaRef ds:uri="4c44d916-5fe5-4449-8ac4-5e2ec32e5ac5"/>
    <ds:schemaRef ds:uri="http://purl.org/dc/dcmitype/"/>
  </ds:schemaRefs>
</ds:datastoreItem>
</file>

<file path=customXml/itemProps3.xml><?xml version="1.0" encoding="utf-8"?>
<ds:datastoreItem xmlns:ds="http://schemas.openxmlformats.org/officeDocument/2006/customXml" ds:itemID="{EAF841E8-2836-4896-814F-4FAEF13FD60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3f7de7-c935-4ca6-a12c-1f73773710ec"/>
    <ds:schemaRef ds:uri="4c44d916-5fe5-4449-8ac4-5e2ec32e5ac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40</TotalTime>
  <Words>920</Words>
  <Application>Microsoft Office PowerPoint</Application>
  <PresentationFormat>Custom</PresentationFormat>
  <Paragraphs>18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Valentina Danielsen</dc:creator>
  <cp:lastModifiedBy>Odeya Cohen</cp:lastModifiedBy>
  <cp:revision>4</cp:revision>
  <dcterms:created xsi:type="dcterms:W3CDTF">2022-05-09T13:50:47Z</dcterms:created>
  <dcterms:modified xsi:type="dcterms:W3CDTF">2025-07-28T09:00:34Z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0x01010037EA2DD516505C4D92B92F8677CFB685000F629AE1B547AC41BE47553E2D205509</vt:lpwstr>
  </property>
  <property fmtid="{D5CDD505-2E9C-101B-9397-08002B2CF9AE}" pid="3" name="MediaServiceImageTags">
    <vt:lpwstr/>
  </property>
</Properties>
</file>